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5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52308-2968-48A3-AA50-8CD071ED90A5}" type="datetimeFigureOut">
              <a:rPr lang="en-IE" smtClean="0"/>
              <a:t>16/08/2016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BC4F9-44BF-41D3-B810-DAB60E28E7F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9344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BC4F9-44BF-41D3-B810-DAB60E28E7FB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84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60354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58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987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303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01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75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031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84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57115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3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3500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4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29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24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93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40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7D8F9-8438-4255-95FA-39743D82B2B8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11C7-36FB-48A3-B992-65350B3F8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2813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6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  <p:sldLayoutId id="2147483969" r:id="rId14"/>
    <p:sldLayoutId id="2147483970" r:id="rId15"/>
    <p:sldLayoutId id="2147483971" r:id="rId16"/>
    <p:sldLayoutId id="214748397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1622435"/>
            <a:ext cx="6593681" cy="947440"/>
          </a:xfrm>
        </p:spPr>
        <p:txBody>
          <a:bodyPr>
            <a:normAutofit fontScale="90000"/>
          </a:bodyPr>
          <a:lstStyle/>
          <a:p>
            <a:r>
              <a:rPr lang="en-GB" dirty="0"/>
              <a:t>Presentation to EPA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6842" y="2569875"/>
            <a:ext cx="4784576" cy="2351112"/>
          </a:xfrm>
        </p:spPr>
        <p:txBody>
          <a:bodyPr>
            <a:normAutofit/>
          </a:bodyPr>
          <a:lstStyle/>
          <a:p>
            <a:r>
              <a:rPr lang="en-GB" sz="2400" dirty="0"/>
              <a:t>Evaluator	</a:t>
            </a:r>
          </a:p>
          <a:p>
            <a:r>
              <a:rPr lang="en-GB" sz="2400" dirty="0"/>
              <a:t>Digital storytelling </a:t>
            </a:r>
          </a:p>
          <a:p>
            <a:r>
              <a:rPr lang="en-GB" sz="2400" dirty="0" smtClean="0"/>
              <a:t>August </a:t>
            </a:r>
            <a:r>
              <a:rPr lang="en-GB" sz="2400" dirty="0"/>
              <a:t>17</a:t>
            </a:r>
            <a:r>
              <a:rPr lang="en-GB" sz="2400" baseline="30000" dirty="0"/>
              <a:t>th</a:t>
            </a:r>
            <a:r>
              <a:rPr lang="en-GB" sz="2400" dirty="0"/>
              <a:t>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444080"/>
            <a:ext cx="1656184" cy="11181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5445224"/>
            <a:ext cx="3684740" cy="111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22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895" y="692696"/>
            <a:ext cx="7429499" cy="1190538"/>
          </a:xfrm>
        </p:spPr>
        <p:txBody>
          <a:bodyPr/>
          <a:lstStyle/>
          <a:p>
            <a:r>
              <a:rPr lang="en-GB" dirty="0"/>
              <a:t>This morning’s format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00808"/>
            <a:ext cx="7429499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/>
              <a:t>EVALUATOR – 45 minutes</a:t>
            </a:r>
          </a:p>
          <a:p>
            <a:pPr>
              <a:buFontTx/>
              <a:buChar char="-"/>
            </a:pPr>
            <a:r>
              <a:rPr lang="en-GB" sz="2600" dirty="0"/>
              <a:t>Overview/background</a:t>
            </a:r>
          </a:p>
          <a:p>
            <a:pPr>
              <a:buFontTx/>
              <a:buChar char="-"/>
            </a:pPr>
            <a:r>
              <a:rPr lang="en-GB" sz="2600" dirty="0"/>
              <a:t>Demo of website</a:t>
            </a:r>
          </a:p>
          <a:p>
            <a:pPr>
              <a:buFontTx/>
              <a:buChar char="-"/>
            </a:pPr>
            <a:r>
              <a:rPr lang="en-GB" sz="2600" dirty="0"/>
              <a:t>Demo of software</a:t>
            </a:r>
          </a:p>
          <a:p>
            <a:pPr>
              <a:buFontTx/>
              <a:buChar char="-"/>
            </a:pPr>
            <a:r>
              <a:rPr lang="en-GB" sz="2600" dirty="0"/>
              <a:t>Viewing of online videos</a:t>
            </a:r>
          </a:p>
          <a:p>
            <a:pPr>
              <a:buFontTx/>
              <a:buChar char="-"/>
            </a:pPr>
            <a:r>
              <a:rPr lang="en-GB" sz="2600" dirty="0"/>
              <a:t>Next steps</a:t>
            </a:r>
          </a:p>
          <a:p>
            <a:pPr>
              <a:buFontTx/>
              <a:buChar char="-"/>
            </a:pPr>
            <a:r>
              <a:rPr lang="en-GB" sz="2600" dirty="0"/>
              <a:t>Feedback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1" t="15233" r="13598" b="15249"/>
          <a:stretch/>
        </p:blipFill>
        <p:spPr>
          <a:xfrm>
            <a:off x="5364088" y="2060848"/>
            <a:ext cx="2812509" cy="172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66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433" y="635914"/>
            <a:ext cx="7429499" cy="1044352"/>
          </a:xfrm>
        </p:spPr>
        <p:txBody>
          <a:bodyPr/>
          <a:lstStyle/>
          <a:p>
            <a:r>
              <a:rPr lang="en-GB" dirty="0"/>
              <a:t>This morning’s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680266"/>
            <a:ext cx="7429499" cy="42690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/>
              <a:t>Digital Storytelling – 45 minutes</a:t>
            </a:r>
          </a:p>
          <a:p>
            <a:pPr>
              <a:buFontTx/>
              <a:buChar char="-"/>
            </a:pPr>
            <a:r>
              <a:rPr lang="en-GB" dirty="0"/>
              <a:t>Overview / background</a:t>
            </a:r>
          </a:p>
          <a:p>
            <a:pPr>
              <a:buFontTx/>
              <a:buChar char="-"/>
            </a:pPr>
            <a:r>
              <a:rPr lang="en-GB" dirty="0"/>
              <a:t>Examples of stories – 10 stories captured</a:t>
            </a:r>
          </a:p>
          <a:p>
            <a:pPr lvl="1"/>
            <a:r>
              <a:rPr lang="en-GB" sz="1900" dirty="0"/>
              <a:t>Maeve’s Story</a:t>
            </a:r>
          </a:p>
          <a:p>
            <a:pPr lvl="1"/>
            <a:r>
              <a:rPr lang="en-GB" sz="1900" dirty="0"/>
              <a:t>Michael Crowley</a:t>
            </a:r>
          </a:p>
          <a:p>
            <a:pPr lvl="1"/>
            <a:r>
              <a:rPr lang="en-GB" sz="1900" dirty="0"/>
              <a:t>John Joe O’Sullivan</a:t>
            </a:r>
          </a:p>
          <a:p>
            <a:pPr lvl="1"/>
            <a:r>
              <a:rPr lang="en-GB" sz="1900" dirty="0"/>
              <a:t>Aidan McCarthy</a:t>
            </a:r>
          </a:p>
          <a:p>
            <a:pPr lvl="1"/>
            <a:r>
              <a:rPr lang="en-GB" sz="1900" dirty="0"/>
              <a:t>Sam Kingston</a:t>
            </a:r>
          </a:p>
          <a:p>
            <a:pPr>
              <a:buFontTx/>
              <a:buChar char="-"/>
            </a:pPr>
            <a:r>
              <a:rPr lang="en-GB" dirty="0"/>
              <a:t>Next steps</a:t>
            </a:r>
          </a:p>
          <a:p>
            <a:pPr marL="0" indent="0">
              <a:buNone/>
            </a:pPr>
            <a:r>
              <a:rPr lang="en-GB" dirty="0"/>
              <a:t>- </a:t>
            </a:r>
            <a:r>
              <a:rPr lang="en-GB" dirty="0" smtClean="0"/>
              <a:t>Feedback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49" y="3463798"/>
            <a:ext cx="3126011" cy="2163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483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517</TotalTime>
  <Words>59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Circuit</vt:lpstr>
      <vt:lpstr>Presentation to EPA </vt:lpstr>
      <vt:lpstr>This morning’s format </vt:lpstr>
      <vt:lpstr>This morning’s format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EPA</dc:title>
  <dc:creator>Maeve Bowen</dc:creator>
  <cp:lastModifiedBy>Eimear Cusack</cp:lastModifiedBy>
  <cp:revision>5</cp:revision>
  <dcterms:created xsi:type="dcterms:W3CDTF">2016-08-15T13:44:19Z</dcterms:created>
  <dcterms:modified xsi:type="dcterms:W3CDTF">2016-08-16T09:12:37Z</dcterms:modified>
</cp:coreProperties>
</file>